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52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0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6508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6159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17876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888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32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07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44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470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357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910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91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70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8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DDB3A-F937-4049-9C73-A1446DB688BB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30117FD-5A74-40DB-8E10-99C6C7F15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477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76400"/>
            <a:ext cx="9144000" cy="4410665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懇求聖神聽阮祈禱</a:t>
            </a:r>
            <a:endParaRPr lang="en-US" altLang="zh-TW" sz="6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44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Holy Spirit, Hear Our Prayer</a:t>
            </a:r>
            <a:endParaRPr lang="en-US" sz="4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8540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5477465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懇求聖神降臨如風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親像五旬節期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Go-Sun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choeh-ki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as the wind, with rushing sound,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Pentecostal grace</a:t>
            </a:r>
          </a:p>
        </p:txBody>
      </p:sp>
    </p:spTree>
    <p:extLst>
      <p:ext uri="{BB962C8B-B14F-4D97-AF65-F5344CB8AC3E}">
        <p14:creationId xmlns:p14="http://schemas.microsoft.com/office/powerpoint/2010/main" val="1361057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5477465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上帝百姓都受感動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熱心去傳道理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sim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to-li.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all of woman born may see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glory of Thy face.</a:t>
            </a:r>
          </a:p>
        </p:txBody>
      </p:sp>
    </p:spTree>
    <p:extLst>
      <p:ext uri="{BB962C8B-B14F-4D97-AF65-F5344CB8AC3E}">
        <p14:creationId xmlns:p14="http://schemas.microsoft.com/office/powerpoint/2010/main" val="3210955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5477465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6.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懇求聖神降臨如鴿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使人心性溫純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un-sun,</a:t>
            </a:r>
          </a:p>
          <a:p>
            <a:pPr algn="ctr"/>
            <a:endParaRPr lang="en-US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as the dove: and spread Thy wings,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let Thy Church on earth become</a:t>
            </a:r>
          </a:p>
        </p:txBody>
      </p:sp>
    </p:spTree>
    <p:extLst>
      <p:ext uri="{BB962C8B-B14F-4D97-AF65-F5344CB8AC3E}">
        <p14:creationId xmlns:p14="http://schemas.microsoft.com/office/powerpoint/2010/main" val="4109109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5477465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攏總聖會結聯和合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kiat-lian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ho-hap,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享受極大的恩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un.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wing of peaceful love,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Blest as the church above.</a:t>
            </a:r>
          </a:p>
        </p:txBody>
      </p:sp>
    </p:spTree>
    <p:extLst>
      <p:ext uri="{BB962C8B-B14F-4D97-AF65-F5344CB8AC3E}">
        <p14:creationId xmlns:p14="http://schemas.microsoft.com/office/powerpoint/2010/main" val="2983936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5477465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7.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懇求聖神快快下來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kin-kin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loh-lai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充滿萬國萬民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ban-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ban-bin,</a:t>
            </a:r>
          </a:p>
          <a:p>
            <a:pPr algn="ctr"/>
            <a:endParaRPr lang="en-US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Spirit Divine, attend our prayers,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Descend with all Thy gracious powers,</a:t>
            </a:r>
          </a:p>
        </p:txBody>
      </p:sp>
    </p:spTree>
    <p:extLst>
      <p:ext uri="{BB962C8B-B14F-4D97-AF65-F5344CB8AC3E}">
        <p14:creationId xmlns:p14="http://schemas.microsoft.com/office/powerpoint/2010/main" val="397780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5477465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使普天下歡喜敬拜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pho 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專心順服真神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Choan-sim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Sin.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a lost world thy home,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come, great Spirit, come.</a:t>
            </a:r>
          </a:p>
        </p:txBody>
      </p:sp>
    </p:spTree>
    <p:extLst>
      <p:ext uri="{BB962C8B-B14F-4D97-AF65-F5344CB8AC3E}">
        <p14:creationId xmlns:p14="http://schemas.microsoft.com/office/powerpoint/2010/main" val="280907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5477465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懇求聖神聽阮祈禱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居住各人心裡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Come, Holy Spirit,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heav’nly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Dove,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all thy quick-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pow’rs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17279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5477465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由天賞賜恩典極好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un-tian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使阮歡喜服事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hok-sai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Kindle a flame of sacred love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these cold hearts of ours.</a:t>
            </a:r>
          </a:p>
        </p:txBody>
      </p:sp>
    </p:spTree>
    <p:extLst>
      <p:ext uri="{BB962C8B-B14F-4D97-AF65-F5344CB8AC3E}">
        <p14:creationId xmlns:p14="http://schemas.microsoft.com/office/powerpoint/2010/main" val="2594323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5477465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懇求聖神降臨如光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顯明眾人罪惡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Hian-beng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-ok,</a:t>
            </a:r>
          </a:p>
          <a:p>
            <a:pPr algn="ctr"/>
            <a:endParaRPr lang="en-US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vain we tune our formal songs;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vain we strive to rise;</a:t>
            </a:r>
          </a:p>
        </p:txBody>
      </p:sp>
    </p:spTree>
    <p:extLst>
      <p:ext uri="{BB962C8B-B14F-4D97-AF65-F5344CB8AC3E}">
        <p14:creationId xmlns:p14="http://schemas.microsoft.com/office/powerpoint/2010/main" val="2925308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5477465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榮光來照黑暗中央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am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導阮來得真福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chin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Hosannas languish on our tongues,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our devotion dies.</a:t>
            </a:r>
          </a:p>
        </p:txBody>
      </p:sp>
    </p:spTree>
    <p:extLst>
      <p:ext uri="{BB962C8B-B14F-4D97-AF65-F5344CB8AC3E}">
        <p14:creationId xmlns:p14="http://schemas.microsoft.com/office/powerpoint/2010/main" val="2964590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5477465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懇求聖神降臨如火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煅煉心肝清淨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Thoan-lian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sim-koa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Dear Lord and shall we ever live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At this poor dying rate,</a:t>
            </a:r>
          </a:p>
        </p:txBody>
      </p:sp>
    </p:spTree>
    <p:extLst>
      <p:ext uri="{BB962C8B-B14F-4D97-AF65-F5344CB8AC3E}">
        <p14:creationId xmlns:p14="http://schemas.microsoft.com/office/powerpoint/2010/main" val="1764265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5477465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使我甘願獻身做祭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一生做主差用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It-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love so faint, so cold to Thee,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 us so great?</a:t>
            </a:r>
          </a:p>
        </p:txBody>
      </p:sp>
    </p:spTree>
    <p:extLst>
      <p:ext uri="{BB962C8B-B14F-4D97-AF65-F5344CB8AC3E}">
        <p14:creationId xmlns:p14="http://schemas.microsoft.com/office/powerpoint/2010/main" val="3708783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5477465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懇求聖神降臨如雨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潤澤四處田園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Lun-tek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chhan-hng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Come, Holy Spirit,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heav’nly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Dove,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all Thy quick-’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pow’rs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691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5477465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使人德行逐日進步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會結果子齊全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chiau-chng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Come, shed abroad the Savior’s love,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that shall kindle ours.</a:t>
            </a:r>
          </a:p>
        </p:txBody>
      </p:sp>
    </p:spTree>
    <p:extLst>
      <p:ext uri="{BB962C8B-B14F-4D97-AF65-F5344CB8AC3E}">
        <p14:creationId xmlns:p14="http://schemas.microsoft.com/office/powerpoint/2010/main" val="277396782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231</TotalTime>
  <Words>618</Words>
  <Application>Microsoft Office PowerPoint</Application>
  <PresentationFormat>On-screen Show (4:3)</PresentationFormat>
  <Paragraphs>100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DFKai-SB</vt:lpstr>
      <vt:lpstr>Arial</vt:lpstr>
      <vt:lpstr>Candara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34</cp:revision>
  <dcterms:created xsi:type="dcterms:W3CDTF">2017-05-05T04:58:21Z</dcterms:created>
  <dcterms:modified xsi:type="dcterms:W3CDTF">2018-03-02T09:52:09Z</dcterms:modified>
</cp:coreProperties>
</file>